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196B57-5C82-FA2D-5BE0-AA1FB8AAF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4086447-ED1E-38E6-96D8-F8504AB34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C6BBF-E091-4381-929B-B4750158FD47}" type="datetimeFigureOut">
              <a:rPr lang="nl-NL" smtClean="0"/>
              <a:t>29-5-2024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6B0A877-2044-9B07-3118-9D35DAC4A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140D6D-B73C-DEA2-6B92-15A4D08B0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9301-9D3E-4F2D-B316-B9FA531B73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5904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5537F94-11C5-00F7-C2F1-4BAB2E496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49A6A8E-4C66-8BDF-471D-969687CCAE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EF831D1-D218-973D-7831-AE17A75BED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C6BBF-E091-4381-929B-B4750158FD47}" type="datetimeFigureOut">
              <a:rPr lang="nl-NL" smtClean="0"/>
              <a:t>29-5-2024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655E43A-447F-2E4C-9FD7-4CB714D6DC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0AF84C6-3B28-0AC6-ACD3-BFBA0F1B2F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19301-9D3E-4F2D-B316-B9FA531B73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5713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608CF86-B876-92D2-271B-0A9741A2F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027C410-197C-226D-E2C7-B3B25A6F58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01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2007285-5C32-E818-7B13-17D9A604A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CAE30CA-7605-7185-7C49-78DDDAC0E5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784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53D718F-734A-60CB-0A9F-B5AF33924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00C8F03-BE2D-A439-D902-2890813A57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324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D6CA781-668F-CC12-FA6A-0A1CE35CA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42F89CA-2E03-3423-9EB1-6B9111B13D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732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7AEF420-1A23-4B88-41D2-2E79AE71D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6133CA6-91E3-98AF-DF6F-B5410CFAB2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873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0C85E58-31FC-0CAA-21A8-83A7FC212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45528BC-625A-584D-8DA9-FC5DB467B8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779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A7A7C44-8516-2AC5-8AAB-2A40FB519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2934A37-047D-8C50-2E29-685D8F3DC3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059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5E46FF1-D871-3951-969B-9143BEBDB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8E2539F-8A18-28D1-9779-46B3CF077C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028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AAF482B-0250-A289-0B33-F6987622E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5944706-A358-2453-F5D5-FF64DF7F50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981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BB34939-55B7-550E-2A2B-F3CA6E1A1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EB05671-A2AF-E5C1-9363-7FB0029C36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532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0952B91-5A82-3E28-A667-26C1390DD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AF86DB9-16A3-FABC-4A50-6C320D4766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138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B2BAEB0-1720-8C75-DB33-C8A86FECF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A84CE3D-590B-1209-4F0C-C8B58485D1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516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14F9A0D-86DE-374A-8AD7-C5C74FE03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F8A018D-7DCB-5E21-3EE9-B4D3CDFA85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788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A5DB3C6-BBB7-77C0-519C-20ABE71C6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2FCEC37-7FE1-1C3A-2DE7-98C06932C2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040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AD9AF7E-C7BD-2CF4-C971-9E0A69846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948B765-3EFF-8746-3074-2110E536CE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48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8A10DD2-06DD-D7B2-141D-9BF662AC8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327EB34-AA5D-822B-CF7E-BC1C2C88C6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649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70983D8-8B2B-9273-8861-D9F819A2B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549BD88-DF9A-F913-D66F-90D5C1831D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02507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Phillip de Graaff</dc:creator>
  <cp:lastModifiedBy>Phillip de Graaff</cp:lastModifiedBy>
  <cp:revision>1</cp:revision>
  <dcterms:created xsi:type="dcterms:W3CDTF">2024-05-29T18:22:04Z</dcterms:created>
  <dcterms:modified xsi:type="dcterms:W3CDTF">2024-05-29T18:22:04Z</dcterms:modified>
</cp:coreProperties>
</file>